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x="18288000" cy="10287000"/>
  <p:notesSz cx="6858000" cy="9144000"/>
  <p:embeddedFontLst>
    <p:embeddedFont>
      <p:font typeface="Chronicle Display" charset="1" panose="00000000000000000000"/>
      <p:regular r:id="rId35"/>
    </p:embeddedFont>
    <p:embeddedFont>
      <p:font typeface="Gotham 1" charset="1" panose="00000000000000000000"/>
      <p:regular r:id="rId36"/>
    </p:embeddedFont>
    <p:embeddedFont>
      <p:font typeface="Gotham 2" charset="1" panose="00000000000000000000"/>
      <p:regular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fonts/font35.fntdata" Type="http://schemas.openxmlformats.org/officeDocument/2006/relationships/font"/><Relationship Id="rId36" Target="fonts/font36.fntdata" Type="http://schemas.openxmlformats.org/officeDocument/2006/relationships/font"/><Relationship Id="rId37" Target="fonts/font37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277051" y="-3590115"/>
            <a:ext cx="20216122" cy="21650466"/>
          </a:xfrm>
          <a:custGeom>
            <a:avLst/>
            <a:gdLst/>
            <a:ahLst/>
            <a:cxnLst/>
            <a:rect r="r" b="b" t="t" l="l"/>
            <a:pathLst>
              <a:path h="21650466" w="20216122">
                <a:moveTo>
                  <a:pt x="0" y="0"/>
                </a:moveTo>
                <a:lnTo>
                  <a:pt x="20216123" y="0"/>
                </a:lnTo>
                <a:lnTo>
                  <a:pt x="20216123" y="21650466"/>
                </a:lnTo>
                <a:lnTo>
                  <a:pt x="0" y="216504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"/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3461234">
            <a:off x="2092938" y="-1490361"/>
            <a:ext cx="14221291" cy="18361899"/>
          </a:xfrm>
          <a:custGeom>
            <a:avLst/>
            <a:gdLst/>
            <a:ahLst/>
            <a:cxnLst/>
            <a:rect r="r" b="b" t="t" l="l"/>
            <a:pathLst>
              <a:path h="18361899" w="14221291">
                <a:moveTo>
                  <a:pt x="0" y="0"/>
                </a:moveTo>
                <a:lnTo>
                  <a:pt x="14221291" y="0"/>
                </a:lnTo>
                <a:lnTo>
                  <a:pt x="14221291" y="18361900"/>
                </a:lnTo>
                <a:lnTo>
                  <a:pt x="0" y="183619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489417" y="783872"/>
            <a:ext cx="1309166" cy="1401343"/>
          </a:xfrm>
          <a:custGeom>
            <a:avLst/>
            <a:gdLst/>
            <a:ahLst/>
            <a:cxnLst/>
            <a:rect r="r" b="b" t="t" l="l"/>
            <a:pathLst>
              <a:path h="1401343" w="1309166">
                <a:moveTo>
                  <a:pt x="0" y="0"/>
                </a:moveTo>
                <a:lnTo>
                  <a:pt x="1309166" y="0"/>
                </a:lnTo>
                <a:lnTo>
                  <a:pt x="1309166" y="1401344"/>
                </a:lnTo>
                <a:lnTo>
                  <a:pt x="0" y="140134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2661457" y="2452836"/>
            <a:ext cx="13084254" cy="31774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108"/>
              </a:lnSpc>
            </a:pPr>
            <a:r>
              <a:rPr lang="en-US" sz="19879">
                <a:solidFill>
                  <a:srgbClr val="111B1E"/>
                </a:solidFill>
                <a:latin typeface="Chronicle Display"/>
                <a:ea typeface="Chronicle Display"/>
                <a:cs typeface="Chronicle Display"/>
                <a:sym typeface="Chronicle Display"/>
              </a:rPr>
              <a:t>  </a:t>
            </a:r>
          </a:p>
          <a:p>
            <a:pPr algn="ctr">
              <a:lnSpc>
                <a:spcPts val="7068"/>
              </a:lnSpc>
            </a:pPr>
            <a:r>
              <a:rPr lang="en-US" sz="9300">
                <a:solidFill>
                  <a:srgbClr val="111B1E"/>
                </a:solidFill>
                <a:latin typeface="Gotham 1"/>
                <a:ea typeface="Gotham 1"/>
                <a:cs typeface="Gotham 1"/>
                <a:sym typeface="Gotham 1"/>
              </a:rPr>
              <a:t>[CHAPTER]CHAPTER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510623" y="2456853"/>
            <a:ext cx="15266753" cy="19837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560"/>
              </a:lnSpc>
              <a:spcBef>
                <a:spcPct val="0"/>
              </a:spcBef>
            </a:pPr>
            <a:r>
              <a:rPr lang="en-US" sz="10400">
                <a:solidFill>
                  <a:srgbClr val="111B1E"/>
                </a:solidFill>
                <a:latin typeface="Chronicle Display"/>
                <a:ea typeface="Chronicle Display"/>
                <a:cs typeface="Chronicle Display"/>
                <a:sym typeface="Chronicle Display"/>
              </a:rPr>
              <a:t>CHAPTER MEETING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831010" y="5867328"/>
            <a:ext cx="12914700" cy="7016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424"/>
              </a:lnSpc>
            </a:pPr>
            <a:r>
              <a:rPr lang="en-US" sz="4916" spc="-162">
                <a:solidFill>
                  <a:srgbClr val="111B1E"/>
                </a:solidFill>
                <a:latin typeface="Gotham 1"/>
                <a:ea typeface="Gotham 1"/>
                <a:cs typeface="Gotham 1"/>
                <a:sym typeface="Gotham 1"/>
              </a:rPr>
              <a:t>Month Day, 20## at HH:MM [AM/PM]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277051" y="-3590115"/>
            <a:ext cx="20216122" cy="21650466"/>
          </a:xfrm>
          <a:custGeom>
            <a:avLst/>
            <a:gdLst/>
            <a:ahLst/>
            <a:cxnLst/>
            <a:rect r="r" b="b" t="t" l="l"/>
            <a:pathLst>
              <a:path h="21650466" w="20216122">
                <a:moveTo>
                  <a:pt x="0" y="0"/>
                </a:moveTo>
                <a:lnTo>
                  <a:pt x="20216123" y="0"/>
                </a:lnTo>
                <a:lnTo>
                  <a:pt x="20216123" y="21650466"/>
                </a:lnTo>
                <a:lnTo>
                  <a:pt x="0" y="216504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"/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-8899958">
            <a:off x="-2329147" y="-4004837"/>
            <a:ext cx="9146933" cy="11810113"/>
          </a:xfrm>
          <a:custGeom>
            <a:avLst/>
            <a:gdLst/>
            <a:ahLst/>
            <a:cxnLst/>
            <a:rect r="r" b="b" t="t" l="l"/>
            <a:pathLst>
              <a:path h="11810113" w="9146933">
                <a:moveTo>
                  <a:pt x="0" y="0"/>
                </a:moveTo>
                <a:lnTo>
                  <a:pt x="9146933" y="0"/>
                </a:lnTo>
                <a:lnTo>
                  <a:pt x="9146933" y="11810113"/>
                </a:lnTo>
                <a:lnTo>
                  <a:pt x="0" y="118101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718032" y="508807"/>
            <a:ext cx="971392" cy="1039787"/>
          </a:xfrm>
          <a:custGeom>
            <a:avLst/>
            <a:gdLst/>
            <a:ahLst/>
            <a:cxnLst/>
            <a:rect r="r" b="b" t="t" l="l"/>
            <a:pathLst>
              <a:path h="1039787" w="971392">
                <a:moveTo>
                  <a:pt x="0" y="0"/>
                </a:moveTo>
                <a:lnTo>
                  <a:pt x="971392" y="0"/>
                </a:lnTo>
                <a:lnTo>
                  <a:pt x="971392" y="1039786"/>
                </a:lnTo>
                <a:lnTo>
                  <a:pt x="0" y="10397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2357390" y="5313298"/>
            <a:ext cx="218358" cy="218358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6796" lIns="46796" bIns="46796" rIns="46796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6383847" y="722395"/>
            <a:ext cx="10334185" cy="736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315"/>
              </a:lnSpc>
            </a:pPr>
            <a:r>
              <a:rPr lang="en-US" sz="5678">
                <a:solidFill>
                  <a:srgbClr val="111B1E"/>
                </a:solidFill>
                <a:latin typeface="Gotham 1"/>
                <a:ea typeface="Gotham 1"/>
                <a:cs typeface="Gotham 1"/>
                <a:sym typeface="Gotham 1"/>
              </a:rPr>
              <a:t>“F” REPORT - FIRST LAST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1995470"/>
            <a:ext cx="16230600" cy="451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7240" indent="-388620" lvl="1">
              <a:lnSpc>
                <a:spcPts val="3240"/>
              </a:lnSpc>
              <a:buFont typeface="Arial"/>
              <a:buChar char="•"/>
            </a:pPr>
            <a:r>
              <a:rPr lang="en-US" sz="3600" spc="-118">
                <a:solidFill>
                  <a:srgbClr val="070502"/>
                </a:solidFill>
                <a:latin typeface="Gotham 2"/>
                <a:ea typeface="Gotham 2"/>
                <a:cs typeface="Gotham 2"/>
                <a:sym typeface="Gotham 2"/>
              </a:rPr>
              <a:t>Information for report goes here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277051" y="-3590115"/>
            <a:ext cx="20216122" cy="21650466"/>
          </a:xfrm>
          <a:custGeom>
            <a:avLst/>
            <a:gdLst/>
            <a:ahLst/>
            <a:cxnLst/>
            <a:rect r="r" b="b" t="t" l="l"/>
            <a:pathLst>
              <a:path h="21650466" w="20216122">
                <a:moveTo>
                  <a:pt x="0" y="0"/>
                </a:moveTo>
                <a:lnTo>
                  <a:pt x="20216123" y="0"/>
                </a:lnTo>
                <a:lnTo>
                  <a:pt x="20216123" y="21650466"/>
                </a:lnTo>
                <a:lnTo>
                  <a:pt x="0" y="216504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"/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3461234">
            <a:off x="2092938" y="-1490361"/>
            <a:ext cx="14221291" cy="18361899"/>
          </a:xfrm>
          <a:custGeom>
            <a:avLst/>
            <a:gdLst/>
            <a:ahLst/>
            <a:cxnLst/>
            <a:rect r="r" b="b" t="t" l="l"/>
            <a:pathLst>
              <a:path h="18361899" w="14221291">
                <a:moveTo>
                  <a:pt x="0" y="0"/>
                </a:moveTo>
                <a:lnTo>
                  <a:pt x="14221291" y="0"/>
                </a:lnTo>
                <a:lnTo>
                  <a:pt x="14221291" y="18361900"/>
                </a:lnTo>
                <a:lnTo>
                  <a:pt x="0" y="183619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068814" y="3638550"/>
            <a:ext cx="12269540" cy="310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800"/>
              </a:lnSpc>
            </a:pPr>
            <a:r>
              <a:rPr lang="en-US" sz="12000" spc="-396">
                <a:solidFill>
                  <a:srgbClr val="070502"/>
                </a:solidFill>
                <a:latin typeface="Gotham 1"/>
                <a:ea typeface="Gotham 1"/>
                <a:cs typeface="Gotham 1"/>
                <a:sym typeface="Gotham 1"/>
              </a:rPr>
              <a:t>Committee Reports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277051" y="-3590115"/>
            <a:ext cx="20216122" cy="21650466"/>
          </a:xfrm>
          <a:custGeom>
            <a:avLst/>
            <a:gdLst/>
            <a:ahLst/>
            <a:cxnLst/>
            <a:rect r="r" b="b" t="t" l="l"/>
            <a:pathLst>
              <a:path h="21650466" w="20216122">
                <a:moveTo>
                  <a:pt x="0" y="0"/>
                </a:moveTo>
                <a:lnTo>
                  <a:pt x="20216123" y="0"/>
                </a:lnTo>
                <a:lnTo>
                  <a:pt x="20216123" y="21650466"/>
                </a:lnTo>
                <a:lnTo>
                  <a:pt x="0" y="216504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"/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-8899958">
            <a:off x="-2329147" y="-4004837"/>
            <a:ext cx="9146933" cy="11810113"/>
          </a:xfrm>
          <a:custGeom>
            <a:avLst/>
            <a:gdLst/>
            <a:ahLst/>
            <a:cxnLst/>
            <a:rect r="r" b="b" t="t" l="l"/>
            <a:pathLst>
              <a:path h="11810113" w="9146933">
                <a:moveTo>
                  <a:pt x="0" y="0"/>
                </a:moveTo>
                <a:lnTo>
                  <a:pt x="9146933" y="0"/>
                </a:lnTo>
                <a:lnTo>
                  <a:pt x="9146933" y="11810113"/>
                </a:lnTo>
                <a:lnTo>
                  <a:pt x="0" y="118101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718032" y="508807"/>
            <a:ext cx="971392" cy="1039787"/>
          </a:xfrm>
          <a:custGeom>
            <a:avLst/>
            <a:gdLst/>
            <a:ahLst/>
            <a:cxnLst/>
            <a:rect r="r" b="b" t="t" l="l"/>
            <a:pathLst>
              <a:path h="1039787" w="971392">
                <a:moveTo>
                  <a:pt x="0" y="0"/>
                </a:moveTo>
                <a:lnTo>
                  <a:pt x="971392" y="0"/>
                </a:lnTo>
                <a:lnTo>
                  <a:pt x="971392" y="1039786"/>
                </a:lnTo>
                <a:lnTo>
                  <a:pt x="0" y="10397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2357390" y="5313298"/>
            <a:ext cx="218358" cy="218358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6796" lIns="46796" bIns="46796" rIns="46796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3469197" y="722395"/>
            <a:ext cx="13248835" cy="736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315"/>
              </a:lnSpc>
            </a:pPr>
            <a:r>
              <a:rPr lang="en-US" sz="5678">
                <a:solidFill>
                  <a:srgbClr val="111B1E"/>
                </a:solidFill>
                <a:latin typeface="Gotham 1"/>
                <a:ea typeface="Gotham 1"/>
                <a:cs typeface="Gotham 1"/>
                <a:sym typeface="Gotham 1"/>
              </a:rPr>
              <a:t>RECRUITMENT CHAIR - FIRST LAST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1995470"/>
            <a:ext cx="16230600" cy="451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7240" indent="-388620" lvl="1">
              <a:lnSpc>
                <a:spcPts val="3240"/>
              </a:lnSpc>
              <a:buFont typeface="Arial"/>
              <a:buChar char="•"/>
            </a:pPr>
            <a:r>
              <a:rPr lang="en-US" sz="3600" spc="-118">
                <a:solidFill>
                  <a:srgbClr val="070502"/>
                </a:solidFill>
                <a:latin typeface="Gotham 2"/>
                <a:ea typeface="Gotham 2"/>
                <a:cs typeface="Gotham 2"/>
                <a:sym typeface="Gotham 2"/>
              </a:rPr>
              <a:t>Information for report goes here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277051" y="-3590115"/>
            <a:ext cx="20216122" cy="21650466"/>
          </a:xfrm>
          <a:custGeom>
            <a:avLst/>
            <a:gdLst/>
            <a:ahLst/>
            <a:cxnLst/>
            <a:rect r="r" b="b" t="t" l="l"/>
            <a:pathLst>
              <a:path h="21650466" w="20216122">
                <a:moveTo>
                  <a:pt x="0" y="0"/>
                </a:moveTo>
                <a:lnTo>
                  <a:pt x="20216123" y="0"/>
                </a:lnTo>
                <a:lnTo>
                  <a:pt x="20216123" y="21650466"/>
                </a:lnTo>
                <a:lnTo>
                  <a:pt x="0" y="216504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"/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-8899958">
            <a:off x="-2329147" y="-4004837"/>
            <a:ext cx="9146933" cy="11810113"/>
          </a:xfrm>
          <a:custGeom>
            <a:avLst/>
            <a:gdLst/>
            <a:ahLst/>
            <a:cxnLst/>
            <a:rect r="r" b="b" t="t" l="l"/>
            <a:pathLst>
              <a:path h="11810113" w="9146933">
                <a:moveTo>
                  <a:pt x="0" y="0"/>
                </a:moveTo>
                <a:lnTo>
                  <a:pt x="9146933" y="0"/>
                </a:lnTo>
                <a:lnTo>
                  <a:pt x="9146933" y="11810113"/>
                </a:lnTo>
                <a:lnTo>
                  <a:pt x="0" y="118101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718032" y="508807"/>
            <a:ext cx="971392" cy="1039787"/>
          </a:xfrm>
          <a:custGeom>
            <a:avLst/>
            <a:gdLst/>
            <a:ahLst/>
            <a:cxnLst/>
            <a:rect r="r" b="b" t="t" l="l"/>
            <a:pathLst>
              <a:path h="1039787" w="971392">
                <a:moveTo>
                  <a:pt x="0" y="0"/>
                </a:moveTo>
                <a:lnTo>
                  <a:pt x="971392" y="0"/>
                </a:lnTo>
                <a:lnTo>
                  <a:pt x="971392" y="1039786"/>
                </a:lnTo>
                <a:lnTo>
                  <a:pt x="0" y="10397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2357390" y="5313298"/>
            <a:ext cx="218358" cy="218358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6796" lIns="46796" bIns="46796" rIns="46796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2466569" y="450932"/>
            <a:ext cx="14251463" cy="1279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315"/>
              </a:lnSpc>
            </a:pPr>
            <a:r>
              <a:rPr lang="en-US" sz="5678">
                <a:solidFill>
                  <a:srgbClr val="111B1E"/>
                </a:solidFill>
                <a:latin typeface="Gotham 1"/>
                <a:ea typeface="Gotham 1"/>
                <a:cs typeface="Gotham 1"/>
                <a:sym typeface="Gotham 1"/>
              </a:rPr>
              <a:t>ASSOCIATE MEMBER COUNSELOR - FIRST LAST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1995470"/>
            <a:ext cx="16230600" cy="451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7240" indent="-388620" lvl="1">
              <a:lnSpc>
                <a:spcPts val="3240"/>
              </a:lnSpc>
              <a:buFont typeface="Arial"/>
              <a:buChar char="•"/>
            </a:pPr>
            <a:r>
              <a:rPr lang="en-US" sz="3600" spc="-118">
                <a:solidFill>
                  <a:srgbClr val="070502"/>
                </a:solidFill>
                <a:latin typeface="Gotham 2"/>
                <a:ea typeface="Gotham 2"/>
                <a:cs typeface="Gotham 2"/>
                <a:sym typeface="Gotham 2"/>
              </a:rPr>
              <a:t>Information for report goes here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277051" y="-3590115"/>
            <a:ext cx="20216122" cy="21650466"/>
          </a:xfrm>
          <a:custGeom>
            <a:avLst/>
            <a:gdLst/>
            <a:ahLst/>
            <a:cxnLst/>
            <a:rect r="r" b="b" t="t" l="l"/>
            <a:pathLst>
              <a:path h="21650466" w="20216122">
                <a:moveTo>
                  <a:pt x="0" y="0"/>
                </a:moveTo>
                <a:lnTo>
                  <a:pt x="20216123" y="0"/>
                </a:lnTo>
                <a:lnTo>
                  <a:pt x="20216123" y="21650466"/>
                </a:lnTo>
                <a:lnTo>
                  <a:pt x="0" y="216504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"/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-8899958">
            <a:off x="-2329147" y="-4004837"/>
            <a:ext cx="9146933" cy="11810113"/>
          </a:xfrm>
          <a:custGeom>
            <a:avLst/>
            <a:gdLst/>
            <a:ahLst/>
            <a:cxnLst/>
            <a:rect r="r" b="b" t="t" l="l"/>
            <a:pathLst>
              <a:path h="11810113" w="9146933">
                <a:moveTo>
                  <a:pt x="0" y="0"/>
                </a:moveTo>
                <a:lnTo>
                  <a:pt x="9146933" y="0"/>
                </a:lnTo>
                <a:lnTo>
                  <a:pt x="9146933" y="11810113"/>
                </a:lnTo>
                <a:lnTo>
                  <a:pt x="0" y="118101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718032" y="508807"/>
            <a:ext cx="971392" cy="1039787"/>
          </a:xfrm>
          <a:custGeom>
            <a:avLst/>
            <a:gdLst/>
            <a:ahLst/>
            <a:cxnLst/>
            <a:rect r="r" b="b" t="t" l="l"/>
            <a:pathLst>
              <a:path h="1039787" w="971392">
                <a:moveTo>
                  <a:pt x="0" y="0"/>
                </a:moveTo>
                <a:lnTo>
                  <a:pt x="971392" y="0"/>
                </a:lnTo>
                <a:lnTo>
                  <a:pt x="971392" y="1039786"/>
                </a:lnTo>
                <a:lnTo>
                  <a:pt x="0" y="10397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2357390" y="5313298"/>
            <a:ext cx="218358" cy="218358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6796" lIns="46796" bIns="46796" rIns="46796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3469197" y="450932"/>
            <a:ext cx="13248835" cy="1279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315"/>
              </a:lnSpc>
            </a:pPr>
            <a:r>
              <a:rPr lang="en-US" sz="5678">
                <a:solidFill>
                  <a:srgbClr val="111B1E"/>
                </a:solidFill>
                <a:latin typeface="Gotham 1"/>
                <a:ea typeface="Gotham 1"/>
                <a:cs typeface="Gotham 1"/>
                <a:sym typeface="Gotham 1"/>
              </a:rPr>
              <a:t>MENTOR PROGRAM MANAGER - FIRST LAST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1995470"/>
            <a:ext cx="16230600" cy="451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7240" indent="-388620" lvl="1">
              <a:lnSpc>
                <a:spcPts val="3240"/>
              </a:lnSpc>
              <a:buFont typeface="Arial"/>
              <a:buChar char="•"/>
            </a:pPr>
            <a:r>
              <a:rPr lang="en-US" sz="3600" spc="-118">
                <a:solidFill>
                  <a:srgbClr val="070502"/>
                </a:solidFill>
                <a:latin typeface="Gotham 2"/>
                <a:ea typeface="Gotham 2"/>
                <a:cs typeface="Gotham 2"/>
                <a:sym typeface="Gotham 2"/>
              </a:rPr>
              <a:t>Information for report goes here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277051" y="-3590115"/>
            <a:ext cx="20216122" cy="21650466"/>
          </a:xfrm>
          <a:custGeom>
            <a:avLst/>
            <a:gdLst/>
            <a:ahLst/>
            <a:cxnLst/>
            <a:rect r="r" b="b" t="t" l="l"/>
            <a:pathLst>
              <a:path h="21650466" w="20216122">
                <a:moveTo>
                  <a:pt x="0" y="0"/>
                </a:moveTo>
                <a:lnTo>
                  <a:pt x="20216123" y="0"/>
                </a:lnTo>
                <a:lnTo>
                  <a:pt x="20216123" y="21650466"/>
                </a:lnTo>
                <a:lnTo>
                  <a:pt x="0" y="216504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"/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-8899958">
            <a:off x="-2329147" y="-4004837"/>
            <a:ext cx="9146933" cy="11810113"/>
          </a:xfrm>
          <a:custGeom>
            <a:avLst/>
            <a:gdLst/>
            <a:ahLst/>
            <a:cxnLst/>
            <a:rect r="r" b="b" t="t" l="l"/>
            <a:pathLst>
              <a:path h="11810113" w="9146933">
                <a:moveTo>
                  <a:pt x="0" y="0"/>
                </a:moveTo>
                <a:lnTo>
                  <a:pt x="9146933" y="0"/>
                </a:lnTo>
                <a:lnTo>
                  <a:pt x="9146933" y="11810113"/>
                </a:lnTo>
                <a:lnTo>
                  <a:pt x="0" y="118101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718032" y="508807"/>
            <a:ext cx="971392" cy="1039787"/>
          </a:xfrm>
          <a:custGeom>
            <a:avLst/>
            <a:gdLst/>
            <a:ahLst/>
            <a:cxnLst/>
            <a:rect r="r" b="b" t="t" l="l"/>
            <a:pathLst>
              <a:path h="1039787" w="971392">
                <a:moveTo>
                  <a:pt x="0" y="0"/>
                </a:moveTo>
                <a:lnTo>
                  <a:pt x="971392" y="0"/>
                </a:lnTo>
                <a:lnTo>
                  <a:pt x="971392" y="1039786"/>
                </a:lnTo>
                <a:lnTo>
                  <a:pt x="0" y="10397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2357390" y="5313298"/>
            <a:ext cx="218358" cy="218358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6796" lIns="46796" bIns="46796" rIns="46796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2357390" y="722395"/>
            <a:ext cx="14360642" cy="736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315"/>
              </a:lnSpc>
            </a:pPr>
            <a:r>
              <a:rPr lang="en-US" sz="5678">
                <a:solidFill>
                  <a:srgbClr val="111B1E"/>
                </a:solidFill>
                <a:latin typeface="Gotham 1"/>
                <a:ea typeface="Gotham 1"/>
                <a:cs typeface="Gotham 1"/>
                <a:sym typeface="Gotham 1"/>
              </a:rPr>
              <a:t>BROTHERHOOD CHAIR - FIRST LAST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1995470"/>
            <a:ext cx="16230600" cy="451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7240" indent="-388620" lvl="1">
              <a:lnSpc>
                <a:spcPts val="3240"/>
              </a:lnSpc>
              <a:buFont typeface="Arial"/>
              <a:buChar char="•"/>
            </a:pPr>
            <a:r>
              <a:rPr lang="en-US" sz="3600" spc="-118">
                <a:solidFill>
                  <a:srgbClr val="070502"/>
                </a:solidFill>
                <a:latin typeface="Gotham 2"/>
                <a:ea typeface="Gotham 2"/>
                <a:cs typeface="Gotham 2"/>
                <a:sym typeface="Gotham 2"/>
              </a:rPr>
              <a:t>Information for report goes here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277051" y="-3590115"/>
            <a:ext cx="20216122" cy="21650466"/>
          </a:xfrm>
          <a:custGeom>
            <a:avLst/>
            <a:gdLst/>
            <a:ahLst/>
            <a:cxnLst/>
            <a:rect r="r" b="b" t="t" l="l"/>
            <a:pathLst>
              <a:path h="21650466" w="20216122">
                <a:moveTo>
                  <a:pt x="0" y="0"/>
                </a:moveTo>
                <a:lnTo>
                  <a:pt x="20216123" y="0"/>
                </a:lnTo>
                <a:lnTo>
                  <a:pt x="20216123" y="21650466"/>
                </a:lnTo>
                <a:lnTo>
                  <a:pt x="0" y="216504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"/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-8899958">
            <a:off x="-2329147" y="-4004837"/>
            <a:ext cx="9146933" cy="11810113"/>
          </a:xfrm>
          <a:custGeom>
            <a:avLst/>
            <a:gdLst/>
            <a:ahLst/>
            <a:cxnLst/>
            <a:rect r="r" b="b" t="t" l="l"/>
            <a:pathLst>
              <a:path h="11810113" w="9146933">
                <a:moveTo>
                  <a:pt x="0" y="0"/>
                </a:moveTo>
                <a:lnTo>
                  <a:pt x="9146933" y="0"/>
                </a:lnTo>
                <a:lnTo>
                  <a:pt x="9146933" y="11810113"/>
                </a:lnTo>
                <a:lnTo>
                  <a:pt x="0" y="118101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718032" y="508807"/>
            <a:ext cx="971392" cy="1039787"/>
          </a:xfrm>
          <a:custGeom>
            <a:avLst/>
            <a:gdLst/>
            <a:ahLst/>
            <a:cxnLst/>
            <a:rect r="r" b="b" t="t" l="l"/>
            <a:pathLst>
              <a:path h="1039787" w="971392">
                <a:moveTo>
                  <a:pt x="0" y="0"/>
                </a:moveTo>
                <a:lnTo>
                  <a:pt x="971392" y="0"/>
                </a:lnTo>
                <a:lnTo>
                  <a:pt x="971392" y="1039786"/>
                </a:lnTo>
                <a:lnTo>
                  <a:pt x="0" y="10397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2357390" y="5313298"/>
            <a:ext cx="218358" cy="218358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6796" lIns="46796" bIns="46796" rIns="46796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2357390" y="722395"/>
            <a:ext cx="14360642" cy="736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315"/>
              </a:lnSpc>
            </a:pPr>
            <a:r>
              <a:rPr lang="en-US" sz="5678">
                <a:solidFill>
                  <a:srgbClr val="111B1E"/>
                </a:solidFill>
                <a:latin typeface="Gotham 1"/>
                <a:ea typeface="Gotham 1"/>
                <a:cs typeface="Gotham 1"/>
                <a:sym typeface="Gotham 1"/>
              </a:rPr>
              <a:t>BROTHERHOOD CHAIR - FIRST LAST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1995470"/>
            <a:ext cx="16230600" cy="451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7240" indent="-388620" lvl="1">
              <a:lnSpc>
                <a:spcPts val="3240"/>
              </a:lnSpc>
              <a:buFont typeface="Arial"/>
              <a:buChar char="•"/>
            </a:pPr>
            <a:r>
              <a:rPr lang="en-US" sz="3600" spc="-118">
                <a:solidFill>
                  <a:srgbClr val="070502"/>
                </a:solidFill>
                <a:latin typeface="Gotham 2"/>
                <a:ea typeface="Gotham 2"/>
                <a:cs typeface="Gotham 2"/>
                <a:sym typeface="Gotham 2"/>
              </a:rPr>
              <a:t>Information for report goes here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277051" y="-3590115"/>
            <a:ext cx="20216122" cy="21650466"/>
          </a:xfrm>
          <a:custGeom>
            <a:avLst/>
            <a:gdLst/>
            <a:ahLst/>
            <a:cxnLst/>
            <a:rect r="r" b="b" t="t" l="l"/>
            <a:pathLst>
              <a:path h="21650466" w="20216122">
                <a:moveTo>
                  <a:pt x="0" y="0"/>
                </a:moveTo>
                <a:lnTo>
                  <a:pt x="20216123" y="0"/>
                </a:lnTo>
                <a:lnTo>
                  <a:pt x="20216123" y="21650466"/>
                </a:lnTo>
                <a:lnTo>
                  <a:pt x="0" y="216504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"/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-8899958">
            <a:off x="-2329147" y="-4004837"/>
            <a:ext cx="9146933" cy="11810113"/>
          </a:xfrm>
          <a:custGeom>
            <a:avLst/>
            <a:gdLst/>
            <a:ahLst/>
            <a:cxnLst/>
            <a:rect r="r" b="b" t="t" l="l"/>
            <a:pathLst>
              <a:path h="11810113" w="9146933">
                <a:moveTo>
                  <a:pt x="0" y="0"/>
                </a:moveTo>
                <a:lnTo>
                  <a:pt x="9146933" y="0"/>
                </a:lnTo>
                <a:lnTo>
                  <a:pt x="9146933" y="11810113"/>
                </a:lnTo>
                <a:lnTo>
                  <a:pt x="0" y="118101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718032" y="508807"/>
            <a:ext cx="971392" cy="1039787"/>
          </a:xfrm>
          <a:custGeom>
            <a:avLst/>
            <a:gdLst/>
            <a:ahLst/>
            <a:cxnLst/>
            <a:rect r="r" b="b" t="t" l="l"/>
            <a:pathLst>
              <a:path h="1039787" w="971392">
                <a:moveTo>
                  <a:pt x="0" y="0"/>
                </a:moveTo>
                <a:lnTo>
                  <a:pt x="971392" y="0"/>
                </a:lnTo>
                <a:lnTo>
                  <a:pt x="971392" y="1039786"/>
                </a:lnTo>
                <a:lnTo>
                  <a:pt x="0" y="10397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2357390" y="5313298"/>
            <a:ext cx="218358" cy="218358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6796" lIns="46796" bIns="46796" rIns="46796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2357390" y="722395"/>
            <a:ext cx="14360642" cy="736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315"/>
              </a:lnSpc>
            </a:pPr>
            <a:r>
              <a:rPr lang="en-US" sz="5678">
                <a:solidFill>
                  <a:srgbClr val="111B1E"/>
                </a:solidFill>
                <a:latin typeface="Gotham 1"/>
                <a:ea typeface="Gotham 1"/>
                <a:cs typeface="Gotham 1"/>
                <a:sym typeface="Gotham 1"/>
              </a:rPr>
              <a:t>SCHOLARSHIP CHAIR - FIRST LAST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1995470"/>
            <a:ext cx="16230600" cy="451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7240" indent="-388620" lvl="1">
              <a:lnSpc>
                <a:spcPts val="3240"/>
              </a:lnSpc>
              <a:buFont typeface="Arial"/>
              <a:buChar char="•"/>
            </a:pPr>
            <a:r>
              <a:rPr lang="en-US" sz="3600" spc="-118">
                <a:solidFill>
                  <a:srgbClr val="070502"/>
                </a:solidFill>
                <a:latin typeface="Gotham 2"/>
                <a:ea typeface="Gotham 2"/>
                <a:cs typeface="Gotham 2"/>
                <a:sym typeface="Gotham 2"/>
              </a:rPr>
              <a:t>Information for report goes here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277051" y="-3590115"/>
            <a:ext cx="20216122" cy="21650466"/>
          </a:xfrm>
          <a:custGeom>
            <a:avLst/>
            <a:gdLst/>
            <a:ahLst/>
            <a:cxnLst/>
            <a:rect r="r" b="b" t="t" l="l"/>
            <a:pathLst>
              <a:path h="21650466" w="20216122">
                <a:moveTo>
                  <a:pt x="0" y="0"/>
                </a:moveTo>
                <a:lnTo>
                  <a:pt x="20216123" y="0"/>
                </a:lnTo>
                <a:lnTo>
                  <a:pt x="20216123" y="21650466"/>
                </a:lnTo>
                <a:lnTo>
                  <a:pt x="0" y="216504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"/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-8899958">
            <a:off x="-2329147" y="-4004837"/>
            <a:ext cx="9146933" cy="11810113"/>
          </a:xfrm>
          <a:custGeom>
            <a:avLst/>
            <a:gdLst/>
            <a:ahLst/>
            <a:cxnLst/>
            <a:rect r="r" b="b" t="t" l="l"/>
            <a:pathLst>
              <a:path h="11810113" w="9146933">
                <a:moveTo>
                  <a:pt x="0" y="0"/>
                </a:moveTo>
                <a:lnTo>
                  <a:pt x="9146933" y="0"/>
                </a:lnTo>
                <a:lnTo>
                  <a:pt x="9146933" y="11810113"/>
                </a:lnTo>
                <a:lnTo>
                  <a:pt x="0" y="118101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718032" y="508807"/>
            <a:ext cx="971392" cy="1039787"/>
          </a:xfrm>
          <a:custGeom>
            <a:avLst/>
            <a:gdLst/>
            <a:ahLst/>
            <a:cxnLst/>
            <a:rect r="r" b="b" t="t" l="l"/>
            <a:pathLst>
              <a:path h="1039787" w="971392">
                <a:moveTo>
                  <a:pt x="0" y="0"/>
                </a:moveTo>
                <a:lnTo>
                  <a:pt x="971392" y="0"/>
                </a:lnTo>
                <a:lnTo>
                  <a:pt x="971392" y="1039786"/>
                </a:lnTo>
                <a:lnTo>
                  <a:pt x="0" y="10397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2357390" y="5313298"/>
            <a:ext cx="218358" cy="218358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6796" lIns="46796" bIns="46796" rIns="46796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2357390" y="450932"/>
            <a:ext cx="14360642" cy="1279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315"/>
              </a:lnSpc>
            </a:pPr>
            <a:r>
              <a:rPr lang="en-US" sz="5678">
                <a:solidFill>
                  <a:srgbClr val="111B1E"/>
                </a:solidFill>
                <a:latin typeface="Gotham 1"/>
                <a:ea typeface="Gotham 1"/>
                <a:cs typeface="Gotham 1"/>
                <a:sym typeface="Gotham 1"/>
              </a:rPr>
              <a:t>HEALTH AND WELLNESS CHAIR - FIRST LAST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1995470"/>
            <a:ext cx="16230600" cy="451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7240" indent="-388620" lvl="1">
              <a:lnSpc>
                <a:spcPts val="3240"/>
              </a:lnSpc>
              <a:buFont typeface="Arial"/>
              <a:buChar char="•"/>
            </a:pPr>
            <a:r>
              <a:rPr lang="en-US" sz="3600" spc="-118">
                <a:solidFill>
                  <a:srgbClr val="070502"/>
                </a:solidFill>
                <a:latin typeface="Gotham 2"/>
                <a:ea typeface="Gotham 2"/>
                <a:cs typeface="Gotham 2"/>
                <a:sym typeface="Gotham 2"/>
              </a:rPr>
              <a:t>Information for report goes here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277051" y="-3590115"/>
            <a:ext cx="20216122" cy="21650466"/>
          </a:xfrm>
          <a:custGeom>
            <a:avLst/>
            <a:gdLst/>
            <a:ahLst/>
            <a:cxnLst/>
            <a:rect r="r" b="b" t="t" l="l"/>
            <a:pathLst>
              <a:path h="21650466" w="20216122">
                <a:moveTo>
                  <a:pt x="0" y="0"/>
                </a:moveTo>
                <a:lnTo>
                  <a:pt x="20216123" y="0"/>
                </a:lnTo>
                <a:lnTo>
                  <a:pt x="20216123" y="21650466"/>
                </a:lnTo>
                <a:lnTo>
                  <a:pt x="0" y="216504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"/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-8899958">
            <a:off x="-2329147" y="-4004837"/>
            <a:ext cx="9146933" cy="11810113"/>
          </a:xfrm>
          <a:custGeom>
            <a:avLst/>
            <a:gdLst/>
            <a:ahLst/>
            <a:cxnLst/>
            <a:rect r="r" b="b" t="t" l="l"/>
            <a:pathLst>
              <a:path h="11810113" w="9146933">
                <a:moveTo>
                  <a:pt x="0" y="0"/>
                </a:moveTo>
                <a:lnTo>
                  <a:pt x="9146933" y="0"/>
                </a:lnTo>
                <a:lnTo>
                  <a:pt x="9146933" y="11810113"/>
                </a:lnTo>
                <a:lnTo>
                  <a:pt x="0" y="118101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718032" y="508807"/>
            <a:ext cx="971392" cy="1039787"/>
          </a:xfrm>
          <a:custGeom>
            <a:avLst/>
            <a:gdLst/>
            <a:ahLst/>
            <a:cxnLst/>
            <a:rect r="r" b="b" t="t" l="l"/>
            <a:pathLst>
              <a:path h="1039787" w="971392">
                <a:moveTo>
                  <a:pt x="0" y="0"/>
                </a:moveTo>
                <a:lnTo>
                  <a:pt x="971392" y="0"/>
                </a:lnTo>
                <a:lnTo>
                  <a:pt x="971392" y="1039786"/>
                </a:lnTo>
                <a:lnTo>
                  <a:pt x="0" y="10397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2357390" y="5313298"/>
            <a:ext cx="218358" cy="218358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6796" lIns="46796" bIns="46796" rIns="46796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2357390" y="722395"/>
            <a:ext cx="14360642" cy="736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315"/>
              </a:lnSpc>
            </a:pPr>
            <a:r>
              <a:rPr lang="en-US" sz="5678">
                <a:solidFill>
                  <a:srgbClr val="111B1E"/>
                </a:solidFill>
                <a:latin typeface="Gotham 1"/>
                <a:ea typeface="Gotham 1"/>
                <a:cs typeface="Gotham 1"/>
                <a:sym typeface="Gotham 1"/>
              </a:rPr>
              <a:t>SOCIAL CHAIR - FIRST LAST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1995470"/>
            <a:ext cx="16230600" cy="451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7240" indent="-388620" lvl="1">
              <a:lnSpc>
                <a:spcPts val="3240"/>
              </a:lnSpc>
              <a:buFont typeface="Arial"/>
              <a:buChar char="•"/>
            </a:pPr>
            <a:r>
              <a:rPr lang="en-US" sz="3600" spc="-118">
                <a:solidFill>
                  <a:srgbClr val="070502"/>
                </a:solidFill>
                <a:latin typeface="Gotham 2"/>
                <a:ea typeface="Gotham 2"/>
                <a:cs typeface="Gotham 2"/>
                <a:sym typeface="Gotham 2"/>
              </a:rPr>
              <a:t>Information for report goes here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277051" y="-3590115"/>
            <a:ext cx="20216122" cy="21650466"/>
          </a:xfrm>
          <a:custGeom>
            <a:avLst/>
            <a:gdLst/>
            <a:ahLst/>
            <a:cxnLst/>
            <a:rect r="r" b="b" t="t" l="l"/>
            <a:pathLst>
              <a:path h="21650466" w="20216122">
                <a:moveTo>
                  <a:pt x="0" y="0"/>
                </a:moveTo>
                <a:lnTo>
                  <a:pt x="20216123" y="0"/>
                </a:lnTo>
                <a:lnTo>
                  <a:pt x="20216123" y="21650466"/>
                </a:lnTo>
                <a:lnTo>
                  <a:pt x="0" y="216504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"/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3461234">
            <a:off x="2092938" y="-1490361"/>
            <a:ext cx="14221291" cy="18361899"/>
          </a:xfrm>
          <a:custGeom>
            <a:avLst/>
            <a:gdLst/>
            <a:ahLst/>
            <a:cxnLst/>
            <a:rect r="r" b="b" t="t" l="l"/>
            <a:pathLst>
              <a:path h="18361899" w="14221291">
                <a:moveTo>
                  <a:pt x="0" y="0"/>
                </a:moveTo>
                <a:lnTo>
                  <a:pt x="14221291" y="0"/>
                </a:lnTo>
                <a:lnTo>
                  <a:pt x="14221291" y="18361900"/>
                </a:lnTo>
                <a:lnTo>
                  <a:pt x="0" y="183619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783439" y="4324350"/>
            <a:ext cx="6840290" cy="1733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800"/>
              </a:lnSpc>
            </a:pPr>
            <a:r>
              <a:rPr lang="en-US" sz="12000" spc="-396">
                <a:solidFill>
                  <a:srgbClr val="070502"/>
                </a:solidFill>
                <a:latin typeface="Gotham 1"/>
                <a:ea typeface="Gotham 1"/>
                <a:cs typeface="Gotham 1"/>
                <a:sym typeface="Gotham 1"/>
              </a:rPr>
              <a:t>Roll Call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277051" y="-3590115"/>
            <a:ext cx="20216122" cy="21650466"/>
          </a:xfrm>
          <a:custGeom>
            <a:avLst/>
            <a:gdLst/>
            <a:ahLst/>
            <a:cxnLst/>
            <a:rect r="r" b="b" t="t" l="l"/>
            <a:pathLst>
              <a:path h="21650466" w="20216122">
                <a:moveTo>
                  <a:pt x="0" y="0"/>
                </a:moveTo>
                <a:lnTo>
                  <a:pt x="20216123" y="0"/>
                </a:lnTo>
                <a:lnTo>
                  <a:pt x="20216123" y="21650466"/>
                </a:lnTo>
                <a:lnTo>
                  <a:pt x="0" y="216504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"/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-8899958">
            <a:off x="-2329147" y="-4004837"/>
            <a:ext cx="9146933" cy="11810113"/>
          </a:xfrm>
          <a:custGeom>
            <a:avLst/>
            <a:gdLst/>
            <a:ahLst/>
            <a:cxnLst/>
            <a:rect r="r" b="b" t="t" l="l"/>
            <a:pathLst>
              <a:path h="11810113" w="9146933">
                <a:moveTo>
                  <a:pt x="0" y="0"/>
                </a:moveTo>
                <a:lnTo>
                  <a:pt x="9146933" y="0"/>
                </a:lnTo>
                <a:lnTo>
                  <a:pt x="9146933" y="11810113"/>
                </a:lnTo>
                <a:lnTo>
                  <a:pt x="0" y="118101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718032" y="508807"/>
            <a:ext cx="971392" cy="1039787"/>
          </a:xfrm>
          <a:custGeom>
            <a:avLst/>
            <a:gdLst/>
            <a:ahLst/>
            <a:cxnLst/>
            <a:rect r="r" b="b" t="t" l="l"/>
            <a:pathLst>
              <a:path h="1039787" w="971392">
                <a:moveTo>
                  <a:pt x="0" y="0"/>
                </a:moveTo>
                <a:lnTo>
                  <a:pt x="971392" y="0"/>
                </a:lnTo>
                <a:lnTo>
                  <a:pt x="971392" y="1039786"/>
                </a:lnTo>
                <a:lnTo>
                  <a:pt x="0" y="10397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2357390" y="5313298"/>
            <a:ext cx="218358" cy="218358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6796" lIns="46796" bIns="46796" rIns="46796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2357390" y="722395"/>
            <a:ext cx="14360642" cy="736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315"/>
              </a:lnSpc>
            </a:pPr>
            <a:r>
              <a:rPr lang="en-US" sz="5678">
                <a:solidFill>
                  <a:srgbClr val="111B1E"/>
                </a:solidFill>
                <a:latin typeface="Gotham 1"/>
                <a:ea typeface="Gotham 1"/>
                <a:cs typeface="Gotham 1"/>
                <a:sym typeface="Gotham 1"/>
              </a:rPr>
              <a:t>DEI CHAIR - FIRST LAST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1995470"/>
            <a:ext cx="16230600" cy="451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7240" indent="-388620" lvl="1">
              <a:lnSpc>
                <a:spcPts val="3240"/>
              </a:lnSpc>
              <a:buFont typeface="Arial"/>
              <a:buChar char="•"/>
            </a:pPr>
            <a:r>
              <a:rPr lang="en-US" sz="3600" spc="-118">
                <a:solidFill>
                  <a:srgbClr val="070502"/>
                </a:solidFill>
                <a:latin typeface="Gotham 2"/>
                <a:ea typeface="Gotham 2"/>
                <a:cs typeface="Gotham 2"/>
                <a:sym typeface="Gotham 2"/>
              </a:rPr>
              <a:t>Information for report goes here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277051" y="-3590115"/>
            <a:ext cx="20216122" cy="21650466"/>
          </a:xfrm>
          <a:custGeom>
            <a:avLst/>
            <a:gdLst/>
            <a:ahLst/>
            <a:cxnLst/>
            <a:rect r="r" b="b" t="t" l="l"/>
            <a:pathLst>
              <a:path h="21650466" w="20216122">
                <a:moveTo>
                  <a:pt x="0" y="0"/>
                </a:moveTo>
                <a:lnTo>
                  <a:pt x="20216123" y="0"/>
                </a:lnTo>
                <a:lnTo>
                  <a:pt x="20216123" y="21650466"/>
                </a:lnTo>
                <a:lnTo>
                  <a:pt x="0" y="216504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"/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-8899958">
            <a:off x="-2329147" y="-4004837"/>
            <a:ext cx="9146933" cy="11810113"/>
          </a:xfrm>
          <a:custGeom>
            <a:avLst/>
            <a:gdLst/>
            <a:ahLst/>
            <a:cxnLst/>
            <a:rect r="r" b="b" t="t" l="l"/>
            <a:pathLst>
              <a:path h="11810113" w="9146933">
                <a:moveTo>
                  <a:pt x="0" y="0"/>
                </a:moveTo>
                <a:lnTo>
                  <a:pt x="9146933" y="0"/>
                </a:lnTo>
                <a:lnTo>
                  <a:pt x="9146933" y="11810113"/>
                </a:lnTo>
                <a:lnTo>
                  <a:pt x="0" y="118101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718032" y="508807"/>
            <a:ext cx="971392" cy="1039787"/>
          </a:xfrm>
          <a:custGeom>
            <a:avLst/>
            <a:gdLst/>
            <a:ahLst/>
            <a:cxnLst/>
            <a:rect r="r" b="b" t="t" l="l"/>
            <a:pathLst>
              <a:path h="1039787" w="971392">
                <a:moveTo>
                  <a:pt x="0" y="0"/>
                </a:moveTo>
                <a:lnTo>
                  <a:pt x="971392" y="0"/>
                </a:lnTo>
                <a:lnTo>
                  <a:pt x="971392" y="1039786"/>
                </a:lnTo>
                <a:lnTo>
                  <a:pt x="0" y="10397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2357390" y="5313298"/>
            <a:ext cx="218358" cy="218358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6796" lIns="46796" bIns="46796" rIns="46796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2357390" y="722395"/>
            <a:ext cx="14360642" cy="736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315"/>
              </a:lnSpc>
            </a:pPr>
            <a:r>
              <a:rPr lang="en-US" sz="5678">
                <a:solidFill>
                  <a:srgbClr val="111B1E"/>
                </a:solidFill>
                <a:latin typeface="Gotham 1"/>
                <a:ea typeface="Gotham 1"/>
                <a:cs typeface="Gotham 1"/>
                <a:sym typeface="Gotham 1"/>
              </a:rPr>
              <a:t>IFC DELEGATE - FIRST LAST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1995470"/>
            <a:ext cx="16230600" cy="451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7240" indent="-388620" lvl="1">
              <a:lnSpc>
                <a:spcPts val="3240"/>
              </a:lnSpc>
              <a:buFont typeface="Arial"/>
              <a:buChar char="•"/>
            </a:pPr>
            <a:r>
              <a:rPr lang="en-US" sz="3600" spc="-118">
                <a:solidFill>
                  <a:srgbClr val="070502"/>
                </a:solidFill>
                <a:latin typeface="Gotham 2"/>
                <a:ea typeface="Gotham 2"/>
                <a:cs typeface="Gotham 2"/>
                <a:sym typeface="Gotham 2"/>
              </a:rPr>
              <a:t>Information for report goes here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277051" y="-3590115"/>
            <a:ext cx="20216122" cy="21650466"/>
          </a:xfrm>
          <a:custGeom>
            <a:avLst/>
            <a:gdLst/>
            <a:ahLst/>
            <a:cxnLst/>
            <a:rect r="r" b="b" t="t" l="l"/>
            <a:pathLst>
              <a:path h="21650466" w="20216122">
                <a:moveTo>
                  <a:pt x="0" y="0"/>
                </a:moveTo>
                <a:lnTo>
                  <a:pt x="20216123" y="0"/>
                </a:lnTo>
                <a:lnTo>
                  <a:pt x="20216123" y="21650466"/>
                </a:lnTo>
                <a:lnTo>
                  <a:pt x="0" y="216504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"/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-8899958">
            <a:off x="-2329147" y="-4004837"/>
            <a:ext cx="9146933" cy="11810113"/>
          </a:xfrm>
          <a:custGeom>
            <a:avLst/>
            <a:gdLst/>
            <a:ahLst/>
            <a:cxnLst/>
            <a:rect r="r" b="b" t="t" l="l"/>
            <a:pathLst>
              <a:path h="11810113" w="9146933">
                <a:moveTo>
                  <a:pt x="0" y="0"/>
                </a:moveTo>
                <a:lnTo>
                  <a:pt x="9146933" y="0"/>
                </a:lnTo>
                <a:lnTo>
                  <a:pt x="9146933" y="11810113"/>
                </a:lnTo>
                <a:lnTo>
                  <a:pt x="0" y="118101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718032" y="508807"/>
            <a:ext cx="971392" cy="1039787"/>
          </a:xfrm>
          <a:custGeom>
            <a:avLst/>
            <a:gdLst/>
            <a:ahLst/>
            <a:cxnLst/>
            <a:rect r="r" b="b" t="t" l="l"/>
            <a:pathLst>
              <a:path h="1039787" w="971392">
                <a:moveTo>
                  <a:pt x="0" y="0"/>
                </a:moveTo>
                <a:lnTo>
                  <a:pt x="971392" y="0"/>
                </a:lnTo>
                <a:lnTo>
                  <a:pt x="971392" y="1039786"/>
                </a:lnTo>
                <a:lnTo>
                  <a:pt x="0" y="10397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2357390" y="5313298"/>
            <a:ext cx="218358" cy="218358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6796" lIns="46796" bIns="46796" rIns="46796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2357390" y="722395"/>
            <a:ext cx="14360642" cy="736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315"/>
              </a:lnSpc>
            </a:pPr>
            <a:r>
              <a:rPr lang="en-US" sz="5678">
                <a:solidFill>
                  <a:srgbClr val="111B1E"/>
                </a:solidFill>
                <a:latin typeface="Gotham 1"/>
                <a:ea typeface="Gotham 1"/>
                <a:cs typeface="Gotham 1"/>
                <a:sym typeface="Gotham 1"/>
              </a:rPr>
              <a:t>PHILANTHROPY CHAIR - FIRST LAST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1995470"/>
            <a:ext cx="16230600" cy="451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7240" indent="-388620" lvl="1">
              <a:lnSpc>
                <a:spcPts val="3240"/>
              </a:lnSpc>
              <a:buFont typeface="Arial"/>
              <a:buChar char="•"/>
            </a:pPr>
            <a:r>
              <a:rPr lang="en-US" sz="3600" spc="-118">
                <a:solidFill>
                  <a:srgbClr val="070502"/>
                </a:solidFill>
                <a:latin typeface="Gotham 2"/>
                <a:ea typeface="Gotham 2"/>
                <a:cs typeface="Gotham 2"/>
                <a:sym typeface="Gotham 2"/>
              </a:rPr>
              <a:t>Information for report goes here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277051" y="-3590115"/>
            <a:ext cx="20216122" cy="21650466"/>
          </a:xfrm>
          <a:custGeom>
            <a:avLst/>
            <a:gdLst/>
            <a:ahLst/>
            <a:cxnLst/>
            <a:rect r="r" b="b" t="t" l="l"/>
            <a:pathLst>
              <a:path h="21650466" w="20216122">
                <a:moveTo>
                  <a:pt x="0" y="0"/>
                </a:moveTo>
                <a:lnTo>
                  <a:pt x="20216123" y="0"/>
                </a:lnTo>
                <a:lnTo>
                  <a:pt x="20216123" y="21650466"/>
                </a:lnTo>
                <a:lnTo>
                  <a:pt x="0" y="216504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"/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-8899958">
            <a:off x="-2329147" y="-4004837"/>
            <a:ext cx="9146933" cy="11810113"/>
          </a:xfrm>
          <a:custGeom>
            <a:avLst/>
            <a:gdLst/>
            <a:ahLst/>
            <a:cxnLst/>
            <a:rect r="r" b="b" t="t" l="l"/>
            <a:pathLst>
              <a:path h="11810113" w="9146933">
                <a:moveTo>
                  <a:pt x="0" y="0"/>
                </a:moveTo>
                <a:lnTo>
                  <a:pt x="9146933" y="0"/>
                </a:lnTo>
                <a:lnTo>
                  <a:pt x="9146933" y="11810113"/>
                </a:lnTo>
                <a:lnTo>
                  <a:pt x="0" y="118101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718032" y="508807"/>
            <a:ext cx="971392" cy="1039787"/>
          </a:xfrm>
          <a:custGeom>
            <a:avLst/>
            <a:gdLst/>
            <a:ahLst/>
            <a:cxnLst/>
            <a:rect r="r" b="b" t="t" l="l"/>
            <a:pathLst>
              <a:path h="1039787" w="971392">
                <a:moveTo>
                  <a:pt x="0" y="0"/>
                </a:moveTo>
                <a:lnTo>
                  <a:pt x="971392" y="0"/>
                </a:lnTo>
                <a:lnTo>
                  <a:pt x="971392" y="1039786"/>
                </a:lnTo>
                <a:lnTo>
                  <a:pt x="0" y="10397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2357390" y="5313298"/>
            <a:ext cx="218358" cy="218358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6796" lIns="46796" bIns="46796" rIns="46796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2357390" y="722395"/>
            <a:ext cx="14360642" cy="736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315"/>
              </a:lnSpc>
            </a:pPr>
            <a:r>
              <a:rPr lang="en-US" sz="5678">
                <a:solidFill>
                  <a:srgbClr val="111B1E"/>
                </a:solidFill>
                <a:latin typeface="Gotham 1"/>
                <a:ea typeface="Gotham 1"/>
                <a:cs typeface="Gotham 1"/>
                <a:sym typeface="Gotham 1"/>
              </a:rPr>
              <a:t>SERVICE CHAIR - FIRST LAST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1995470"/>
            <a:ext cx="16230600" cy="451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7240" indent="-388620" lvl="1">
              <a:lnSpc>
                <a:spcPts val="3240"/>
              </a:lnSpc>
              <a:buFont typeface="Arial"/>
              <a:buChar char="•"/>
            </a:pPr>
            <a:r>
              <a:rPr lang="en-US" sz="3600" spc="-118">
                <a:solidFill>
                  <a:srgbClr val="070502"/>
                </a:solidFill>
                <a:latin typeface="Gotham 2"/>
                <a:ea typeface="Gotham 2"/>
                <a:cs typeface="Gotham 2"/>
                <a:sym typeface="Gotham 2"/>
              </a:rPr>
              <a:t>Information for report goes here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277051" y="-3590115"/>
            <a:ext cx="20216122" cy="21650466"/>
          </a:xfrm>
          <a:custGeom>
            <a:avLst/>
            <a:gdLst/>
            <a:ahLst/>
            <a:cxnLst/>
            <a:rect r="r" b="b" t="t" l="l"/>
            <a:pathLst>
              <a:path h="21650466" w="20216122">
                <a:moveTo>
                  <a:pt x="0" y="0"/>
                </a:moveTo>
                <a:lnTo>
                  <a:pt x="20216123" y="0"/>
                </a:lnTo>
                <a:lnTo>
                  <a:pt x="20216123" y="21650466"/>
                </a:lnTo>
                <a:lnTo>
                  <a:pt x="0" y="216504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"/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-8899958">
            <a:off x="-2329147" y="-4004837"/>
            <a:ext cx="9146933" cy="11810113"/>
          </a:xfrm>
          <a:custGeom>
            <a:avLst/>
            <a:gdLst/>
            <a:ahLst/>
            <a:cxnLst/>
            <a:rect r="r" b="b" t="t" l="l"/>
            <a:pathLst>
              <a:path h="11810113" w="9146933">
                <a:moveTo>
                  <a:pt x="0" y="0"/>
                </a:moveTo>
                <a:lnTo>
                  <a:pt x="9146933" y="0"/>
                </a:lnTo>
                <a:lnTo>
                  <a:pt x="9146933" y="11810113"/>
                </a:lnTo>
                <a:lnTo>
                  <a:pt x="0" y="118101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718032" y="508807"/>
            <a:ext cx="971392" cy="1039787"/>
          </a:xfrm>
          <a:custGeom>
            <a:avLst/>
            <a:gdLst/>
            <a:ahLst/>
            <a:cxnLst/>
            <a:rect r="r" b="b" t="t" l="l"/>
            <a:pathLst>
              <a:path h="1039787" w="971392">
                <a:moveTo>
                  <a:pt x="0" y="0"/>
                </a:moveTo>
                <a:lnTo>
                  <a:pt x="971392" y="0"/>
                </a:lnTo>
                <a:lnTo>
                  <a:pt x="971392" y="1039786"/>
                </a:lnTo>
                <a:lnTo>
                  <a:pt x="0" y="10397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2357390" y="5313298"/>
            <a:ext cx="218358" cy="218358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6796" lIns="46796" bIns="46796" rIns="46796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2357390" y="722395"/>
            <a:ext cx="14360642" cy="736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315"/>
              </a:lnSpc>
            </a:pPr>
            <a:r>
              <a:rPr lang="en-US" sz="5678">
                <a:solidFill>
                  <a:srgbClr val="111B1E"/>
                </a:solidFill>
                <a:latin typeface="Gotham 1"/>
                <a:ea typeface="Gotham 1"/>
                <a:cs typeface="Gotham 1"/>
                <a:sym typeface="Gotham 1"/>
              </a:rPr>
              <a:t>PR CHAIR - FIRST LAST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1995470"/>
            <a:ext cx="16230600" cy="451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7240" indent="-388620" lvl="1">
              <a:lnSpc>
                <a:spcPts val="3240"/>
              </a:lnSpc>
              <a:buFont typeface="Arial"/>
              <a:buChar char="•"/>
            </a:pPr>
            <a:r>
              <a:rPr lang="en-US" sz="3600" spc="-118">
                <a:solidFill>
                  <a:srgbClr val="070502"/>
                </a:solidFill>
                <a:latin typeface="Gotham 2"/>
                <a:ea typeface="Gotham 2"/>
                <a:cs typeface="Gotham 2"/>
                <a:sym typeface="Gotham 2"/>
              </a:rPr>
              <a:t>Information for report goes here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277051" y="-3590115"/>
            <a:ext cx="20216122" cy="21650466"/>
          </a:xfrm>
          <a:custGeom>
            <a:avLst/>
            <a:gdLst/>
            <a:ahLst/>
            <a:cxnLst/>
            <a:rect r="r" b="b" t="t" l="l"/>
            <a:pathLst>
              <a:path h="21650466" w="20216122">
                <a:moveTo>
                  <a:pt x="0" y="0"/>
                </a:moveTo>
                <a:lnTo>
                  <a:pt x="20216123" y="0"/>
                </a:lnTo>
                <a:lnTo>
                  <a:pt x="20216123" y="21650466"/>
                </a:lnTo>
                <a:lnTo>
                  <a:pt x="0" y="216504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"/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3461234">
            <a:off x="2092938" y="-1490361"/>
            <a:ext cx="14221291" cy="18361899"/>
          </a:xfrm>
          <a:custGeom>
            <a:avLst/>
            <a:gdLst/>
            <a:ahLst/>
            <a:cxnLst/>
            <a:rect r="r" b="b" t="t" l="l"/>
            <a:pathLst>
              <a:path h="18361899" w="14221291">
                <a:moveTo>
                  <a:pt x="0" y="0"/>
                </a:moveTo>
                <a:lnTo>
                  <a:pt x="14221291" y="0"/>
                </a:lnTo>
                <a:lnTo>
                  <a:pt x="14221291" y="18361900"/>
                </a:lnTo>
                <a:lnTo>
                  <a:pt x="0" y="183619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068814" y="3638550"/>
            <a:ext cx="12269540" cy="1733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800"/>
              </a:lnSpc>
            </a:pPr>
            <a:r>
              <a:rPr lang="en-US" sz="12000" spc="-396">
                <a:solidFill>
                  <a:srgbClr val="070502"/>
                </a:solidFill>
                <a:latin typeface="Gotham 1"/>
                <a:ea typeface="Gotham 1"/>
                <a:cs typeface="Gotham 1"/>
                <a:sym typeface="Gotham 1"/>
              </a:rPr>
              <a:t>Old Business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277051" y="-3590115"/>
            <a:ext cx="20216122" cy="21650466"/>
          </a:xfrm>
          <a:custGeom>
            <a:avLst/>
            <a:gdLst/>
            <a:ahLst/>
            <a:cxnLst/>
            <a:rect r="r" b="b" t="t" l="l"/>
            <a:pathLst>
              <a:path h="21650466" w="20216122">
                <a:moveTo>
                  <a:pt x="0" y="0"/>
                </a:moveTo>
                <a:lnTo>
                  <a:pt x="20216123" y="0"/>
                </a:lnTo>
                <a:lnTo>
                  <a:pt x="20216123" y="21650466"/>
                </a:lnTo>
                <a:lnTo>
                  <a:pt x="0" y="216504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"/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-8899958">
            <a:off x="-2329147" y="-4004837"/>
            <a:ext cx="9146933" cy="11810113"/>
          </a:xfrm>
          <a:custGeom>
            <a:avLst/>
            <a:gdLst/>
            <a:ahLst/>
            <a:cxnLst/>
            <a:rect r="r" b="b" t="t" l="l"/>
            <a:pathLst>
              <a:path h="11810113" w="9146933">
                <a:moveTo>
                  <a:pt x="0" y="0"/>
                </a:moveTo>
                <a:lnTo>
                  <a:pt x="9146933" y="0"/>
                </a:lnTo>
                <a:lnTo>
                  <a:pt x="9146933" y="11810113"/>
                </a:lnTo>
                <a:lnTo>
                  <a:pt x="0" y="118101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718032" y="508807"/>
            <a:ext cx="971392" cy="1039787"/>
          </a:xfrm>
          <a:custGeom>
            <a:avLst/>
            <a:gdLst/>
            <a:ahLst/>
            <a:cxnLst/>
            <a:rect r="r" b="b" t="t" l="l"/>
            <a:pathLst>
              <a:path h="1039787" w="971392">
                <a:moveTo>
                  <a:pt x="0" y="0"/>
                </a:moveTo>
                <a:lnTo>
                  <a:pt x="971392" y="0"/>
                </a:lnTo>
                <a:lnTo>
                  <a:pt x="971392" y="1039786"/>
                </a:lnTo>
                <a:lnTo>
                  <a:pt x="0" y="10397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2357390" y="5313298"/>
            <a:ext cx="218358" cy="218358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6796" lIns="46796" bIns="46796" rIns="46796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2357390" y="722395"/>
            <a:ext cx="14360642" cy="736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315"/>
              </a:lnSpc>
            </a:pPr>
            <a:r>
              <a:rPr lang="en-US" sz="5678">
                <a:solidFill>
                  <a:srgbClr val="111B1E"/>
                </a:solidFill>
                <a:latin typeface="Gotham 1"/>
                <a:ea typeface="Gotham 1"/>
                <a:cs typeface="Gotham 1"/>
                <a:sym typeface="Gotham 1"/>
              </a:rPr>
              <a:t>TITLE OF OLD BUSINESS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1995470"/>
            <a:ext cx="16230600" cy="1680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7240" indent="-388620" lvl="1">
              <a:lnSpc>
                <a:spcPts val="3240"/>
              </a:lnSpc>
              <a:buFont typeface="Arial"/>
              <a:buChar char="•"/>
            </a:pPr>
            <a:r>
              <a:rPr lang="en-US" sz="3600" spc="-118">
                <a:solidFill>
                  <a:srgbClr val="070502"/>
                </a:solidFill>
                <a:latin typeface="Gotham 2"/>
                <a:ea typeface="Gotham 2"/>
                <a:cs typeface="Gotham 2"/>
                <a:sym typeface="Gotham 2"/>
              </a:rPr>
              <a:t>If there is old business, consider typing up whatever the business is so that it helps to keep order.</a:t>
            </a:r>
          </a:p>
          <a:p>
            <a:pPr algn="l" marL="777240" indent="-388620" lvl="1">
              <a:lnSpc>
                <a:spcPts val="3240"/>
              </a:lnSpc>
              <a:buFont typeface="Arial"/>
              <a:buChar char="•"/>
            </a:pPr>
            <a:r>
              <a:rPr lang="en-US" sz="3600" spc="-118">
                <a:solidFill>
                  <a:srgbClr val="070502"/>
                </a:solidFill>
                <a:latin typeface="Gotham 2"/>
                <a:ea typeface="Gotham 2"/>
                <a:cs typeface="Gotham 2"/>
                <a:sym typeface="Gotham 2"/>
              </a:rPr>
              <a:t>For example: If you are voting on a new bylaw, write the bylaw out on this silde.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277051" y="-3590115"/>
            <a:ext cx="20216122" cy="21650466"/>
          </a:xfrm>
          <a:custGeom>
            <a:avLst/>
            <a:gdLst/>
            <a:ahLst/>
            <a:cxnLst/>
            <a:rect r="r" b="b" t="t" l="l"/>
            <a:pathLst>
              <a:path h="21650466" w="20216122">
                <a:moveTo>
                  <a:pt x="0" y="0"/>
                </a:moveTo>
                <a:lnTo>
                  <a:pt x="20216123" y="0"/>
                </a:lnTo>
                <a:lnTo>
                  <a:pt x="20216123" y="21650466"/>
                </a:lnTo>
                <a:lnTo>
                  <a:pt x="0" y="216504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"/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3461234">
            <a:off x="2092938" y="-1490361"/>
            <a:ext cx="14221291" cy="18361899"/>
          </a:xfrm>
          <a:custGeom>
            <a:avLst/>
            <a:gdLst/>
            <a:ahLst/>
            <a:cxnLst/>
            <a:rect r="r" b="b" t="t" l="l"/>
            <a:pathLst>
              <a:path h="18361899" w="14221291">
                <a:moveTo>
                  <a:pt x="0" y="0"/>
                </a:moveTo>
                <a:lnTo>
                  <a:pt x="14221291" y="0"/>
                </a:lnTo>
                <a:lnTo>
                  <a:pt x="14221291" y="18361900"/>
                </a:lnTo>
                <a:lnTo>
                  <a:pt x="0" y="183619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068814" y="3638550"/>
            <a:ext cx="12269540" cy="1733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800"/>
              </a:lnSpc>
            </a:pPr>
            <a:r>
              <a:rPr lang="en-US" sz="12000" spc="-396">
                <a:solidFill>
                  <a:srgbClr val="070502"/>
                </a:solidFill>
                <a:latin typeface="Gotham 1"/>
                <a:ea typeface="Gotham 1"/>
                <a:cs typeface="Gotham 1"/>
                <a:sym typeface="Gotham 1"/>
              </a:rPr>
              <a:t>New Business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277051" y="-3590115"/>
            <a:ext cx="20216122" cy="21650466"/>
          </a:xfrm>
          <a:custGeom>
            <a:avLst/>
            <a:gdLst/>
            <a:ahLst/>
            <a:cxnLst/>
            <a:rect r="r" b="b" t="t" l="l"/>
            <a:pathLst>
              <a:path h="21650466" w="20216122">
                <a:moveTo>
                  <a:pt x="0" y="0"/>
                </a:moveTo>
                <a:lnTo>
                  <a:pt x="20216123" y="0"/>
                </a:lnTo>
                <a:lnTo>
                  <a:pt x="20216123" y="21650466"/>
                </a:lnTo>
                <a:lnTo>
                  <a:pt x="0" y="216504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"/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3461234">
            <a:off x="2092938" y="-1490361"/>
            <a:ext cx="14221291" cy="18361899"/>
          </a:xfrm>
          <a:custGeom>
            <a:avLst/>
            <a:gdLst/>
            <a:ahLst/>
            <a:cxnLst/>
            <a:rect r="r" b="b" t="t" l="l"/>
            <a:pathLst>
              <a:path h="18361899" w="14221291">
                <a:moveTo>
                  <a:pt x="0" y="0"/>
                </a:moveTo>
                <a:lnTo>
                  <a:pt x="14221291" y="0"/>
                </a:lnTo>
                <a:lnTo>
                  <a:pt x="14221291" y="18361900"/>
                </a:lnTo>
                <a:lnTo>
                  <a:pt x="0" y="183619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068814" y="3638550"/>
            <a:ext cx="12269540" cy="1733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800"/>
              </a:lnSpc>
            </a:pPr>
            <a:r>
              <a:rPr lang="en-US" sz="12000" spc="-396">
                <a:solidFill>
                  <a:srgbClr val="070502"/>
                </a:solidFill>
                <a:latin typeface="Gotham 1"/>
                <a:ea typeface="Gotham 1"/>
                <a:cs typeface="Gotham 1"/>
                <a:sym typeface="Gotham 1"/>
              </a:rPr>
              <a:t>Announcements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277051" y="-3590115"/>
            <a:ext cx="20216122" cy="21650466"/>
          </a:xfrm>
          <a:custGeom>
            <a:avLst/>
            <a:gdLst/>
            <a:ahLst/>
            <a:cxnLst/>
            <a:rect r="r" b="b" t="t" l="l"/>
            <a:pathLst>
              <a:path h="21650466" w="20216122">
                <a:moveTo>
                  <a:pt x="0" y="0"/>
                </a:moveTo>
                <a:lnTo>
                  <a:pt x="20216123" y="0"/>
                </a:lnTo>
                <a:lnTo>
                  <a:pt x="20216123" y="21650466"/>
                </a:lnTo>
                <a:lnTo>
                  <a:pt x="0" y="216504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"/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3461234">
            <a:off x="2092938" y="-1490361"/>
            <a:ext cx="14221291" cy="18361899"/>
          </a:xfrm>
          <a:custGeom>
            <a:avLst/>
            <a:gdLst/>
            <a:ahLst/>
            <a:cxnLst/>
            <a:rect r="r" b="b" t="t" l="l"/>
            <a:pathLst>
              <a:path h="18361899" w="14221291">
                <a:moveTo>
                  <a:pt x="0" y="0"/>
                </a:moveTo>
                <a:lnTo>
                  <a:pt x="14221291" y="0"/>
                </a:lnTo>
                <a:lnTo>
                  <a:pt x="14221291" y="18361900"/>
                </a:lnTo>
                <a:lnTo>
                  <a:pt x="0" y="183619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009230" y="3638550"/>
            <a:ext cx="12269540" cy="310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800"/>
              </a:lnSpc>
            </a:pPr>
            <a:r>
              <a:rPr lang="en-US" sz="12000" spc="-396">
                <a:solidFill>
                  <a:srgbClr val="070502"/>
                </a:solidFill>
                <a:latin typeface="Gotham 1"/>
                <a:ea typeface="Gotham 1"/>
                <a:cs typeface="Gotham 1"/>
                <a:sym typeface="Gotham 1"/>
              </a:rPr>
              <a:t>Meeting Adjourned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277051" y="-3590115"/>
            <a:ext cx="20216122" cy="21650466"/>
          </a:xfrm>
          <a:custGeom>
            <a:avLst/>
            <a:gdLst/>
            <a:ahLst/>
            <a:cxnLst/>
            <a:rect r="r" b="b" t="t" l="l"/>
            <a:pathLst>
              <a:path h="21650466" w="20216122">
                <a:moveTo>
                  <a:pt x="0" y="0"/>
                </a:moveTo>
                <a:lnTo>
                  <a:pt x="20216123" y="0"/>
                </a:lnTo>
                <a:lnTo>
                  <a:pt x="20216123" y="21650466"/>
                </a:lnTo>
                <a:lnTo>
                  <a:pt x="0" y="216504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"/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3461234">
            <a:off x="2092938" y="-1490361"/>
            <a:ext cx="14221291" cy="18361899"/>
          </a:xfrm>
          <a:custGeom>
            <a:avLst/>
            <a:gdLst/>
            <a:ahLst/>
            <a:cxnLst/>
            <a:rect r="r" b="b" t="t" l="l"/>
            <a:pathLst>
              <a:path h="18361899" w="14221291">
                <a:moveTo>
                  <a:pt x="0" y="0"/>
                </a:moveTo>
                <a:lnTo>
                  <a:pt x="14221291" y="0"/>
                </a:lnTo>
                <a:lnTo>
                  <a:pt x="14221291" y="18361900"/>
                </a:lnTo>
                <a:lnTo>
                  <a:pt x="0" y="183619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009230" y="2952750"/>
            <a:ext cx="12269540" cy="447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800"/>
              </a:lnSpc>
            </a:pPr>
            <a:r>
              <a:rPr lang="en-US" sz="12000" spc="-396">
                <a:solidFill>
                  <a:srgbClr val="070502"/>
                </a:solidFill>
                <a:latin typeface="Gotham 1"/>
                <a:ea typeface="Gotham 1"/>
                <a:cs typeface="Gotham 1"/>
                <a:sym typeface="Gotham 1"/>
              </a:rPr>
              <a:t>Approval of Previous Meeting Minutes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277051" y="-3590115"/>
            <a:ext cx="20216122" cy="21650466"/>
          </a:xfrm>
          <a:custGeom>
            <a:avLst/>
            <a:gdLst/>
            <a:ahLst/>
            <a:cxnLst/>
            <a:rect r="r" b="b" t="t" l="l"/>
            <a:pathLst>
              <a:path h="21650466" w="20216122">
                <a:moveTo>
                  <a:pt x="0" y="0"/>
                </a:moveTo>
                <a:lnTo>
                  <a:pt x="20216123" y="0"/>
                </a:lnTo>
                <a:lnTo>
                  <a:pt x="20216123" y="21650466"/>
                </a:lnTo>
                <a:lnTo>
                  <a:pt x="0" y="216504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"/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3461234">
            <a:off x="2092938" y="-1490361"/>
            <a:ext cx="14221291" cy="18361899"/>
          </a:xfrm>
          <a:custGeom>
            <a:avLst/>
            <a:gdLst/>
            <a:ahLst/>
            <a:cxnLst/>
            <a:rect r="r" b="b" t="t" l="l"/>
            <a:pathLst>
              <a:path h="18361899" w="14221291">
                <a:moveTo>
                  <a:pt x="0" y="0"/>
                </a:moveTo>
                <a:lnTo>
                  <a:pt x="14221291" y="0"/>
                </a:lnTo>
                <a:lnTo>
                  <a:pt x="14221291" y="18361900"/>
                </a:lnTo>
                <a:lnTo>
                  <a:pt x="0" y="183619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009230" y="4324350"/>
            <a:ext cx="12269540" cy="1733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800"/>
              </a:lnSpc>
            </a:pPr>
            <a:r>
              <a:rPr lang="en-US" sz="12000" spc="-396">
                <a:solidFill>
                  <a:srgbClr val="070502"/>
                </a:solidFill>
                <a:latin typeface="Gotham 1"/>
                <a:ea typeface="Gotham 1"/>
                <a:cs typeface="Gotham 1"/>
                <a:sym typeface="Gotham 1"/>
              </a:rPr>
              <a:t>Officer Reports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277051" y="-3590115"/>
            <a:ext cx="20216122" cy="21650466"/>
          </a:xfrm>
          <a:custGeom>
            <a:avLst/>
            <a:gdLst/>
            <a:ahLst/>
            <a:cxnLst/>
            <a:rect r="r" b="b" t="t" l="l"/>
            <a:pathLst>
              <a:path h="21650466" w="20216122">
                <a:moveTo>
                  <a:pt x="0" y="0"/>
                </a:moveTo>
                <a:lnTo>
                  <a:pt x="20216123" y="0"/>
                </a:lnTo>
                <a:lnTo>
                  <a:pt x="20216123" y="21650466"/>
                </a:lnTo>
                <a:lnTo>
                  <a:pt x="0" y="216504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"/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-8899958">
            <a:off x="-2329147" y="-4004837"/>
            <a:ext cx="9146933" cy="11810113"/>
          </a:xfrm>
          <a:custGeom>
            <a:avLst/>
            <a:gdLst/>
            <a:ahLst/>
            <a:cxnLst/>
            <a:rect r="r" b="b" t="t" l="l"/>
            <a:pathLst>
              <a:path h="11810113" w="9146933">
                <a:moveTo>
                  <a:pt x="0" y="0"/>
                </a:moveTo>
                <a:lnTo>
                  <a:pt x="9146933" y="0"/>
                </a:lnTo>
                <a:lnTo>
                  <a:pt x="9146933" y="11810113"/>
                </a:lnTo>
                <a:lnTo>
                  <a:pt x="0" y="118101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718032" y="508807"/>
            <a:ext cx="971392" cy="1039787"/>
          </a:xfrm>
          <a:custGeom>
            <a:avLst/>
            <a:gdLst/>
            <a:ahLst/>
            <a:cxnLst/>
            <a:rect r="r" b="b" t="t" l="l"/>
            <a:pathLst>
              <a:path h="1039787" w="971392">
                <a:moveTo>
                  <a:pt x="0" y="0"/>
                </a:moveTo>
                <a:lnTo>
                  <a:pt x="971392" y="0"/>
                </a:lnTo>
                <a:lnTo>
                  <a:pt x="971392" y="1039786"/>
                </a:lnTo>
                <a:lnTo>
                  <a:pt x="0" y="10397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2357390" y="5313298"/>
            <a:ext cx="218358" cy="218358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6796" lIns="46796" bIns="46796" rIns="46796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6383847" y="722395"/>
            <a:ext cx="10334185" cy="736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315"/>
              </a:lnSpc>
            </a:pPr>
            <a:r>
              <a:rPr lang="en-US" sz="5678">
                <a:solidFill>
                  <a:srgbClr val="111B1E"/>
                </a:solidFill>
                <a:latin typeface="Gotham 1"/>
                <a:ea typeface="Gotham 1"/>
                <a:cs typeface="Gotham 1"/>
                <a:sym typeface="Gotham 1"/>
              </a:rPr>
              <a:t>“A” REPORT - FIRST LAST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1995470"/>
            <a:ext cx="16230600" cy="451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7240" indent="-388620" lvl="1">
              <a:lnSpc>
                <a:spcPts val="3240"/>
              </a:lnSpc>
              <a:buFont typeface="Arial"/>
              <a:buChar char="•"/>
            </a:pPr>
            <a:r>
              <a:rPr lang="en-US" sz="3600" spc="-118">
                <a:solidFill>
                  <a:srgbClr val="070502"/>
                </a:solidFill>
                <a:latin typeface="Gotham 2"/>
                <a:ea typeface="Gotham 2"/>
                <a:cs typeface="Gotham 2"/>
                <a:sym typeface="Gotham 2"/>
              </a:rPr>
              <a:t>Information for report goes here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277051" y="-3590115"/>
            <a:ext cx="20216122" cy="21650466"/>
          </a:xfrm>
          <a:custGeom>
            <a:avLst/>
            <a:gdLst/>
            <a:ahLst/>
            <a:cxnLst/>
            <a:rect r="r" b="b" t="t" l="l"/>
            <a:pathLst>
              <a:path h="21650466" w="20216122">
                <a:moveTo>
                  <a:pt x="0" y="0"/>
                </a:moveTo>
                <a:lnTo>
                  <a:pt x="20216123" y="0"/>
                </a:lnTo>
                <a:lnTo>
                  <a:pt x="20216123" y="21650466"/>
                </a:lnTo>
                <a:lnTo>
                  <a:pt x="0" y="216504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"/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-8899958">
            <a:off x="-2329147" y="-4004837"/>
            <a:ext cx="9146933" cy="11810113"/>
          </a:xfrm>
          <a:custGeom>
            <a:avLst/>
            <a:gdLst/>
            <a:ahLst/>
            <a:cxnLst/>
            <a:rect r="r" b="b" t="t" l="l"/>
            <a:pathLst>
              <a:path h="11810113" w="9146933">
                <a:moveTo>
                  <a:pt x="0" y="0"/>
                </a:moveTo>
                <a:lnTo>
                  <a:pt x="9146933" y="0"/>
                </a:lnTo>
                <a:lnTo>
                  <a:pt x="9146933" y="11810113"/>
                </a:lnTo>
                <a:lnTo>
                  <a:pt x="0" y="118101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718032" y="508807"/>
            <a:ext cx="971392" cy="1039787"/>
          </a:xfrm>
          <a:custGeom>
            <a:avLst/>
            <a:gdLst/>
            <a:ahLst/>
            <a:cxnLst/>
            <a:rect r="r" b="b" t="t" l="l"/>
            <a:pathLst>
              <a:path h="1039787" w="971392">
                <a:moveTo>
                  <a:pt x="0" y="0"/>
                </a:moveTo>
                <a:lnTo>
                  <a:pt x="971392" y="0"/>
                </a:lnTo>
                <a:lnTo>
                  <a:pt x="971392" y="1039786"/>
                </a:lnTo>
                <a:lnTo>
                  <a:pt x="0" y="10397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2357390" y="5313298"/>
            <a:ext cx="218358" cy="218358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6796" lIns="46796" bIns="46796" rIns="46796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6383847" y="722395"/>
            <a:ext cx="10334185" cy="736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315"/>
              </a:lnSpc>
            </a:pPr>
            <a:r>
              <a:rPr lang="en-US" sz="5678">
                <a:solidFill>
                  <a:srgbClr val="111B1E"/>
                </a:solidFill>
                <a:latin typeface="Gotham 1"/>
                <a:ea typeface="Gotham 1"/>
                <a:cs typeface="Gotham 1"/>
                <a:sym typeface="Gotham 1"/>
              </a:rPr>
              <a:t>“B” REPORT - FIRST LAST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1995470"/>
            <a:ext cx="16230600" cy="451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7240" indent="-388620" lvl="1">
              <a:lnSpc>
                <a:spcPts val="3240"/>
              </a:lnSpc>
              <a:buFont typeface="Arial"/>
              <a:buChar char="•"/>
            </a:pPr>
            <a:r>
              <a:rPr lang="en-US" sz="3600" spc="-118">
                <a:solidFill>
                  <a:srgbClr val="070502"/>
                </a:solidFill>
                <a:latin typeface="Gotham 2"/>
                <a:ea typeface="Gotham 2"/>
                <a:cs typeface="Gotham 2"/>
                <a:sym typeface="Gotham 2"/>
              </a:rPr>
              <a:t>Information for report goes here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277051" y="-3590115"/>
            <a:ext cx="20216122" cy="21650466"/>
          </a:xfrm>
          <a:custGeom>
            <a:avLst/>
            <a:gdLst/>
            <a:ahLst/>
            <a:cxnLst/>
            <a:rect r="r" b="b" t="t" l="l"/>
            <a:pathLst>
              <a:path h="21650466" w="20216122">
                <a:moveTo>
                  <a:pt x="0" y="0"/>
                </a:moveTo>
                <a:lnTo>
                  <a:pt x="20216123" y="0"/>
                </a:lnTo>
                <a:lnTo>
                  <a:pt x="20216123" y="21650466"/>
                </a:lnTo>
                <a:lnTo>
                  <a:pt x="0" y="216504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"/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-8899958">
            <a:off x="-2329147" y="-4004837"/>
            <a:ext cx="9146933" cy="11810113"/>
          </a:xfrm>
          <a:custGeom>
            <a:avLst/>
            <a:gdLst/>
            <a:ahLst/>
            <a:cxnLst/>
            <a:rect r="r" b="b" t="t" l="l"/>
            <a:pathLst>
              <a:path h="11810113" w="9146933">
                <a:moveTo>
                  <a:pt x="0" y="0"/>
                </a:moveTo>
                <a:lnTo>
                  <a:pt x="9146933" y="0"/>
                </a:lnTo>
                <a:lnTo>
                  <a:pt x="9146933" y="11810113"/>
                </a:lnTo>
                <a:lnTo>
                  <a:pt x="0" y="118101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718032" y="508807"/>
            <a:ext cx="971392" cy="1039787"/>
          </a:xfrm>
          <a:custGeom>
            <a:avLst/>
            <a:gdLst/>
            <a:ahLst/>
            <a:cxnLst/>
            <a:rect r="r" b="b" t="t" l="l"/>
            <a:pathLst>
              <a:path h="1039787" w="971392">
                <a:moveTo>
                  <a:pt x="0" y="0"/>
                </a:moveTo>
                <a:lnTo>
                  <a:pt x="971392" y="0"/>
                </a:lnTo>
                <a:lnTo>
                  <a:pt x="971392" y="1039786"/>
                </a:lnTo>
                <a:lnTo>
                  <a:pt x="0" y="10397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2357390" y="5313298"/>
            <a:ext cx="218358" cy="218358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6796" lIns="46796" bIns="46796" rIns="46796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6383847" y="722395"/>
            <a:ext cx="10334185" cy="736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315"/>
              </a:lnSpc>
            </a:pPr>
            <a:r>
              <a:rPr lang="en-US" sz="5678">
                <a:solidFill>
                  <a:srgbClr val="111B1E"/>
                </a:solidFill>
                <a:latin typeface="Gotham 1"/>
                <a:ea typeface="Gotham 1"/>
                <a:cs typeface="Gotham 1"/>
                <a:sym typeface="Gotham 1"/>
              </a:rPr>
              <a:t>“C” REPORT - FIRST LAST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1995470"/>
            <a:ext cx="16230600" cy="451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7240" indent="-388620" lvl="1">
              <a:lnSpc>
                <a:spcPts val="3240"/>
              </a:lnSpc>
              <a:buFont typeface="Arial"/>
              <a:buChar char="•"/>
            </a:pPr>
            <a:r>
              <a:rPr lang="en-US" sz="3600" spc="-118">
                <a:solidFill>
                  <a:srgbClr val="070502"/>
                </a:solidFill>
                <a:latin typeface="Gotham 2"/>
                <a:ea typeface="Gotham 2"/>
                <a:cs typeface="Gotham 2"/>
                <a:sym typeface="Gotham 2"/>
              </a:rPr>
              <a:t>Information for report goes here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277051" y="-3590115"/>
            <a:ext cx="20216122" cy="21650466"/>
          </a:xfrm>
          <a:custGeom>
            <a:avLst/>
            <a:gdLst/>
            <a:ahLst/>
            <a:cxnLst/>
            <a:rect r="r" b="b" t="t" l="l"/>
            <a:pathLst>
              <a:path h="21650466" w="20216122">
                <a:moveTo>
                  <a:pt x="0" y="0"/>
                </a:moveTo>
                <a:lnTo>
                  <a:pt x="20216123" y="0"/>
                </a:lnTo>
                <a:lnTo>
                  <a:pt x="20216123" y="21650466"/>
                </a:lnTo>
                <a:lnTo>
                  <a:pt x="0" y="216504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"/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-8899958">
            <a:off x="-2329147" y="-4004837"/>
            <a:ext cx="9146933" cy="11810113"/>
          </a:xfrm>
          <a:custGeom>
            <a:avLst/>
            <a:gdLst/>
            <a:ahLst/>
            <a:cxnLst/>
            <a:rect r="r" b="b" t="t" l="l"/>
            <a:pathLst>
              <a:path h="11810113" w="9146933">
                <a:moveTo>
                  <a:pt x="0" y="0"/>
                </a:moveTo>
                <a:lnTo>
                  <a:pt x="9146933" y="0"/>
                </a:lnTo>
                <a:lnTo>
                  <a:pt x="9146933" y="11810113"/>
                </a:lnTo>
                <a:lnTo>
                  <a:pt x="0" y="118101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718032" y="508807"/>
            <a:ext cx="971392" cy="1039787"/>
          </a:xfrm>
          <a:custGeom>
            <a:avLst/>
            <a:gdLst/>
            <a:ahLst/>
            <a:cxnLst/>
            <a:rect r="r" b="b" t="t" l="l"/>
            <a:pathLst>
              <a:path h="1039787" w="971392">
                <a:moveTo>
                  <a:pt x="0" y="0"/>
                </a:moveTo>
                <a:lnTo>
                  <a:pt x="971392" y="0"/>
                </a:lnTo>
                <a:lnTo>
                  <a:pt x="971392" y="1039786"/>
                </a:lnTo>
                <a:lnTo>
                  <a:pt x="0" y="10397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2357390" y="5313298"/>
            <a:ext cx="218358" cy="218358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6796" lIns="46796" bIns="46796" rIns="46796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6383847" y="722395"/>
            <a:ext cx="10334185" cy="736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315"/>
              </a:lnSpc>
            </a:pPr>
            <a:r>
              <a:rPr lang="en-US" sz="5678">
                <a:solidFill>
                  <a:srgbClr val="111B1E"/>
                </a:solidFill>
                <a:latin typeface="Gotham 1"/>
                <a:ea typeface="Gotham 1"/>
                <a:cs typeface="Gotham 1"/>
                <a:sym typeface="Gotham 1"/>
              </a:rPr>
              <a:t>“D” REPORT - FIRST LAST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1995470"/>
            <a:ext cx="16230600" cy="451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7240" indent="-388620" lvl="1">
              <a:lnSpc>
                <a:spcPts val="3240"/>
              </a:lnSpc>
              <a:buFont typeface="Arial"/>
              <a:buChar char="•"/>
            </a:pPr>
            <a:r>
              <a:rPr lang="en-US" sz="3600" spc="-118">
                <a:solidFill>
                  <a:srgbClr val="070502"/>
                </a:solidFill>
                <a:latin typeface="Gotham 2"/>
                <a:ea typeface="Gotham 2"/>
                <a:cs typeface="Gotham 2"/>
                <a:sym typeface="Gotham 2"/>
              </a:rPr>
              <a:t>Information for report goes here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277051" y="-3590115"/>
            <a:ext cx="20216122" cy="21650466"/>
          </a:xfrm>
          <a:custGeom>
            <a:avLst/>
            <a:gdLst/>
            <a:ahLst/>
            <a:cxnLst/>
            <a:rect r="r" b="b" t="t" l="l"/>
            <a:pathLst>
              <a:path h="21650466" w="20216122">
                <a:moveTo>
                  <a:pt x="0" y="0"/>
                </a:moveTo>
                <a:lnTo>
                  <a:pt x="20216123" y="0"/>
                </a:lnTo>
                <a:lnTo>
                  <a:pt x="20216123" y="21650466"/>
                </a:lnTo>
                <a:lnTo>
                  <a:pt x="0" y="216504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"/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-8899958">
            <a:off x="-2329147" y="-4004837"/>
            <a:ext cx="9146933" cy="11810113"/>
          </a:xfrm>
          <a:custGeom>
            <a:avLst/>
            <a:gdLst/>
            <a:ahLst/>
            <a:cxnLst/>
            <a:rect r="r" b="b" t="t" l="l"/>
            <a:pathLst>
              <a:path h="11810113" w="9146933">
                <a:moveTo>
                  <a:pt x="0" y="0"/>
                </a:moveTo>
                <a:lnTo>
                  <a:pt x="9146933" y="0"/>
                </a:lnTo>
                <a:lnTo>
                  <a:pt x="9146933" y="11810113"/>
                </a:lnTo>
                <a:lnTo>
                  <a:pt x="0" y="118101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718032" y="508807"/>
            <a:ext cx="971392" cy="1039787"/>
          </a:xfrm>
          <a:custGeom>
            <a:avLst/>
            <a:gdLst/>
            <a:ahLst/>
            <a:cxnLst/>
            <a:rect r="r" b="b" t="t" l="l"/>
            <a:pathLst>
              <a:path h="1039787" w="971392">
                <a:moveTo>
                  <a:pt x="0" y="0"/>
                </a:moveTo>
                <a:lnTo>
                  <a:pt x="971392" y="0"/>
                </a:lnTo>
                <a:lnTo>
                  <a:pt x="971392" y="1039786"/>
                </a:lnTo>
                <a:lnTo>
                  <a:pt x="0" y="10397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2357390" y="5313298"/>
            <a:ext cx="218358" cy="218358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6796" lIns="46796" bIns="46796" rIns="46796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6383847" y="722395"/>
            <a:ext cx="10334185" cy="736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315"/>
              </a:lnSpc>
            </a:pPr>
            <a:r>
              <a:rPr lang="en-US" sz="5678">
                <a:solidFill>
                  <a:srgbClr val="111B1E"/>
                </a:solidFill>
                <a:latin typeface="Gotham 1"/>
                <a:ea typeface="Gotham 1"/>
                <a:cs typeface="Gotham 1"/>
                <a:sym typeface="Gotham 1"/>
              </a:rPr>
              <a:t>“E” REPORT - FIRST LAST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1995470"/>
            <a:ext cx="16230600" cy="451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7240" indent="-388620" lvl="1">
              <a:lnSpc>
                <a:spcPts val="3240"/>
              </a:lnSpc>
              <a:buFont typeface="Arial"/>
              <a:buChar char="•"/>
            </a:pPr>
            <a:r>
              <a:rPr lang="en-US" sz="3600" spc="-118">
                <a:solidFill>
                  <a:srgbClr val="070502"/>
                </a:solidFill>
                <a:latin typeface="Gotham 2"/>
                <a:ea typeface="Gotham 2"/>
                <a:cs typeface="Gotham 2"/>
                <a:sym typeface="Gotham 2"/>
              </a:rPr>
              <a:t>Information for report goes here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DAHM833hYd8</dc:identifier>
  <dcterms:modified xsi:type="dcterms:W3CDTF">2011-08-01T06:04:30Z</dcterms:modified>
  <cp:revision>1</cp:revision>
  <dc:title>Resource - Sample Chapter Meeting Slide Deck</dc:title>
</cp:coreProperties>
</file>